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3326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5648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7806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2826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95359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13629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4408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80528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74886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7738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90840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7E915D-125A-46DB-A202-E60E621C4413}" type="datetimeFigureOut">
              <a:rPr lang="en-US" smtClean="0"/>
              <a:t>4/2/2020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01AAF8-4F78-402A-9ACB-C4263A49F9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30168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533401"/>
            <a:ext cx="7772400" cy="1142999"/>
          </a:xfrm>
        </p:spPr>
        <p:txBody>
          <a:bodyPr>
            <a:normAutofit fontScale="90000"/>
          </a:bodyPr>
          <a:lstStyle/>
          <a:p>
            <a:r>
              <a:rPr lang="en-US" dirty="0"/>
              <a:t>Strategic Planning for Nonprofits</a:t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1447800"/>
            <a:ext cx="8077200" cy="4876800"/>
          </a:xfrm>
        </p:spPr>
        <p:txBody>
          <a:bodyPr/>
          <a:lstStyle/>
          <a:p>
            <a:pPr marL="457200" indent="-457200" algn="l">
              <a:buFont typeface="Arial" pitchFamily="34" charset="0"/>
              <a:buChar char="•"/>
            </a:pPr>
            <a:r>
              <a:rPr lang="en-US" dirty="0"/>
              <a:t>Planning is essential for any activity to be undertaken and when investment in people and technology is to be made to reach goals, strategic planning becomes </a:t>
            </a:r>
            <a:r>
              <a:rPr lang="en-US" dirty="0" smtClean="0"/>
              <a:t>crucial.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/>
              <a:t>Taking a wide look around at what's going on outside the organization and how it might affect the organization (an environmental scan), and identifying opportunities and threats.</a:t>
            </a:r>
            <a:endParaRPr lang="en-US" dirty="0" smtClean="0"/>
          </a:p>
          <a:p>
            <a:pPr marL="457200" indent="-457200" algn="l">
              <a:buFont typeface="Arial" pitchFamily="34" charset="0"/>
              <a:buChar char="•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83865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Strategic Plan Development Tool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It specifies the objectives and goals to be achieved</a:t>
            </a:r>
          </a:p>
          <a:p>
            <a:pPr lvl="0"/>
            <a:r>
              <a:rPr lang="en-US" dirty="0"/>
              <a:t>It identifies the strategies to be adopted to achieve these objectives</a:t>
            </a:r>
          </a:p>
          <a:p>
            <a:pPr lvl="0"/>
            <a:r>
              <a:rPr lang="en-US" dirty="0"/>
              <a:t>It lists methods and measures to appraise actual performance (KPI)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72594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/>
              <a:t>plan's structure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257800"/>
          </a:xfrm>
        </p:spPr>
        <p:txBody>
          <a:bodyPr>
            <a:normAutofit fontScale="92500" lnSpcReduction="10000"/>
          </a:bodyPr>
          <a:lstStyle/>
          <a:p>
            <a:pPr lvl="0"/>
            <a:r>
              <a:rPr lang="en-US" dirty="0"/>
              <a:t>Executive Summary</a:t>
            </a:r>
          </a:p>
          <a:p>
            <a:pPr lvl="0"/>
            <a:r>
              <a:rPr lang="en-US" dirty="0"/>
              <a:t>Vision and Mission Statement</a:t>
            </a:r>
          </a:p>
          <a:p>
            <a:pPr lvl="0"/>
            <a:r>
              <a:rPr lang="en-US" dirty="0"/>
              <a:t>Values</a:t>
            </a:r>
          </a:p>
          <a:p>
            <a:pPr lvl="0"/>
            <a:r>
              <a:rPr lang="en-US" dirty="0"/>
              <a:t>Campaigning the Cause</a:t>
            </a:r>
          </a:p>
          <a:p>
            <a:pPr lvl="0"/>
            <a:r>
              <a:rPr lang="en-US" dirty="0"/>
              <a:t>Goals and Tasks</a:t>
            </a:r>
          </a:p>
          <a:p>
            <a:pPr lvl="0"/>
            <a:r>
              <a:rPr lang="en-US" dirty="0"/>
              <a:t>Key Performance Indicators</a:t>
            </a:r>
          </a:p>
          <a:p>
            <a:pPr lvl="0"/>
            <a:r>
              <a:rPr lang="en-US" dirty="0"/>
              <a:t>Human Resources</a:t>
            </a:r>
          </a:p>
          <a:p>
            <a:pPr lvl="0"/>
            <a:r>
              <a:rPr lang="en-US" dirty="0"/>
              <a:t>SWOT Analysis</a:t>
            </a:r>
          </a:p>
          <a:p>
            <a:pPr lvl="0"/>
            <a:r>
              <a:rPr lang="en-US" dirty="0"/>
              <a:t>Risk Analysis</a:t>
            </a:r>
          </a:p>
          <a:p>
            <a:pPr lvl="0"/>
            <a:r>
              <a:rPr lang="en-US" dirty="0"/>
              <a:t>Financial Projections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73647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SWOT ANALSIS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3962400"/>
          </a:xfrm>
        </p:spPr>
        <p:txBody>
          <a:bodyPr>
            <a:normAutofit/>
          </a:bodyPr>
          <a:lstStyle/>
          <a:p>
            <a:r>
              <a:rPr lang="en-US" sz="4400" dirty="0" smtClean="0"/>
              <a:t>S. strengths,</a:t>
            </a:r>
          </a:p>
          <a:p>
            <a:r>
              <a:rPr lang="en-US" sz="4400" dirty="0" smtClean="0"/>
              <a:t>W. </a:t>
            </a:r>
            <a:r>
              <a:rPr lang="en-US" sz="4400" dirty="0"/>
              <a:t>weaknesses, </a:t>
            </a:r>
            <a:endParaRPr lang="en-US" sz="4400" dirty="0" smtClean="0"/>
          </a:p>
          <a:p>
            <a:r>
              <a:rPr lang="en-US" sz="4400" dirty="0" smtClean="0"/>
              <a:t>O. opportunities</a:t>
            </a:r>
            <a:r>
              <a:rPr lang="en-US" sz="4400" dirty="0"/>
              <a:t>, and </a:t>
            </a:r>
            <a:endParaRPr lang="en-US" sz="4400" dirty="0" smtClean="0"/>
          </a:p>
          <a:p>
            <a:r>
              <a:rPr lang="en-US" sz="4400" dirty="0" smtClean="0"/>
              <a:t>T. threats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39698421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SMART ANALASIS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4191000"/>
          </a:xfrm>
        </p:spPr>
        <p:txBody>
          <a:bodyPr>
            <a:normAutofit/>
          </a:bodyPr>
          <a:lstStyle/>
          <a:p>
            <a:r>
              <a:rPr lang="en-US" sz="4400" dirty="0" smtClean="0"/>
              <a:t>S.  Specific</a:t>
            </a:r>
          </a:p>
          <a:p>
            <a:r>
              <a:rPr lang="en-US" sz="4400" dirty="0" smtClean="0"/>
              <a:t>M. </a:t>
            </a:r>
            <a:r>
              <a:rPr lang="en-US" sz="4400" dirty="0"/>
              <a:t>M</a:t>
            </a:r>
            <a:r>
              <a:rPr lang="en-US" sz="4400" dirty="0" smtClean="0"/>
              <a:t>easurable</a:t>
            </a:r>
          </a:p>
          <a:p>
            <a:r>
              <a:rPr lang="en-US" sz="4400" dirty="0" smtClean="0"/>
              <a:t>A.  Attainable </a:t>
            </a:r>
          </a:p>
          <a:p>
            <a:r>
              <a:rPr lang="en-US" sz="4400" dirty="0" smtClean="0"/>
              <a:t> R.  Realistic </a:t>
            </a:r>
          </a:p>
          <a:p>
            <a:r>
              <a:rPr lang="en-US" sz="4400" dirty="0" smtClean="0"/>
              <a:t> T. Time bond 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19841723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</TotalTime>
  <Words>164</Words>
  <Application>Microsoft Office PowerPoint</Application>
  <PresentationFormat>On-screen Show (4:3)</PresentationFormat>
  <Paragraphs>29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Strategic Planning for Nonprofits </vt:lpstr>
      <vt:lpstr>Strategic Plan Development Tool </vt:lpstr>
      <vt:lpstr>The plan's structure</vt:lpstr>
      <vt:lpstr>SWOT ANALSIS</vt:lpstr>
      <vt:lpstr>SMART ANALASIS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Strategic Planning for Nonprofits</dc:title>
  <dc:creator>Grace</dc:creator>
  <cp:lastModifiedBy>Grace</cp:lastModifiedBy>
  <cp:revision>5</cp:revision>
  <dcterms:created xsi:type="dcterms:W3CDTF">2020-04-01T15:09:10Z</dcterms:created>
  <dcterms:modified xsi:type="dcterms:W3CDTF">2020-04-01T19:23:14Z</dcterms:modified>
</cp:coreProperties>
</file>

<file path=docProps/thumbnail.jpeg>
</file>