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915D-125A-46DB-A202-E60E621C441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AAF8-4F78-402A-9ACB-C4263A49F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26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915D-125A-46DB-A202-E60E621C441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AAF8-4F78-402A-9ACB-C4263A49F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64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915D-125A-46DB-A202-E60E621C441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AAF8-4F78-402A-9ACB-C4263A49F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06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915D-125A-46DB-A202-E60E621C441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AAF8-4F78-402A-9ACB-C4263A49F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82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915D-125A-46DB-A202-E60E621C441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AAF8-4F78-402A-9ACB-C4263A49F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35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915D-125A-46DB-A202-E60E621C441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AAF8-4F78-402A-9ACB-C4263A49F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3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915D-125A-46DB-A202-E60E621C441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AAF8-4F78-402A-9ACB-C4263A49F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40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915D-125A-46DB-A202-E60E621C441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AAF8-4F78-402A-9ACB-C4263A49F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052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915D-125A-46DB-A202-E60E621C441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AAF8-4F78-402A-9ACB-C4263A49F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488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915D-125A-46DB-A202-E60E621C441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AAF8-4F78-402A-9ACB-C4263A49F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73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915D-125A-46DB-A202-E60E621C441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1AAF8-4F78-402A-9ACB-C4263A49F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084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E915D-125A-46DB-A202-E60E621C441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1AAF8-4F78-402A-9ACB-C4263A49F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016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1142999"/>
          </a:xfrm>
        </p:spPr>
        <p:txBody>
          <a:bodyPr>
            <a:normAutofit fontScale="90000"/>
          </a:bodyPr>
          <a:lstStyle/>
          <a:p>
            <a:r>
              <a:rPr lang="en-US" dirty="0"/>
              <a:t>Strategic Planning for Nonprofits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8077200" cy="487680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/>
              <a:t>Planning is essential for any activity to be undertaken and when investment in people and technology is to be made to reach goals, strategic planning becomes </a:t>
            </a:r>
            <a:r>
              <a:rPr lang="en-US" dirty="0" smtClean="0"/>
              <a:t>crucial.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/>
              <a:t>Taking a wide look around at what's going on outside the organization and how it might affect the organization (an environmental scan), and identifying opportunities and threats.</a:t>
            </a:r>
            <a:endParaRPr lang="en-US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386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Plan Development Tool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It specifies the objectives and goals to be achieved</a:t>
            </a:r>
          </a:p>
          <a:p>
            <a:pPr lvl="0"/>
            <a:r>
              <a:rPr lang="en-US" dirty="0"/>
              <a:t>It identifies the strategies to be adopted to achieve these objectives</a:t>
            </a:r>
          </a:p>
          <a:p>
            <a:pPr lvl="0"/>
            <a:r>
              <a:rPr lang="en-US" dirty="0"/>
              <a:t>It lists methods and measures to appraise actual performance (KPI)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259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plan's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Executive Summary</a:t>
            </a:r>
          </a:p>
          <a:p>
            <a:pPr lvl="0"/>
            <a:r>
              <a:rPr lang="en-US" dirty="0"/>
              <a:t>Vision and Mission Statement</a:t>
            </a:r>
          </a:p>
          <a:p>
            <a:pPr lvl="0"/>
            <a:r>
              <a:rPr lang="en-US" dirty="0"/>
              <a:t>Values</a:t>
            </a:r>
          </a:p>
          <a:p>
            <a:pPr lvl="0"/>
            <a:r>
              <a:rPr lang="en-US" dirty="0"/>
              <a:t>Campaigning the Cause</a:t>
            </a:r>
          </a:p>
          <a:p>
            <a:pPr lvl="0"/>
            <a:r>
              <a:rPr lang="en-US" dirty="0"/>
              <a:t>Goals and Tasks</a:t>
            </a:r>
          </a:p>
          <a:p>
            <a:pPr lvl="0"/>
            <a:r>
              <a:rPr lang="en-US" dirty="0"/>
              <a:t>Key Performance Indicators</a:t>
            </a:r>
          </a:p>
          <a:p>
            <a:pPr lvl="0"/>
            <a:r>
              <a:rPr lang="en-US" dirty="0"/>
              <a:t>Human Resources</a:t>
            </a:r>
          </a:p>
          <a:p>
            <a:pPr lvl="0"/>
            <a:r>
              <a:rPr lang="en-US" dirty="0"/>
              <a:t>SWOT Analysis</a:t>
            </a:r>
          </a:p>
          <a:p>
            <a:pPr lvl="0"/>
            <a:r>
              <a:rPr lang="en-US" dirty="0"/>
              <a:t>Risk Analysis</a:t>
            </a:r>
          </a:p>
          <a:p>
            <a:pPr lvl="0"/>
            <a:r>
              <a:rPr lang="en-US" dirty="0"/>
              <a:t>Financial Projections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364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SWOT ANALSIS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624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S. strengths,</a:t>
            </a:r>
          </a:p>
          <a:p>
            <a:r>
              <a:rPr lang="en-US" sz="4400" dirty="0" smtClean="0"/>
              <a:t>W. </a:t>
            </a:r>
            <a:r>
              <a:rPr lang="en-US" sz="4400" dirty="0"/>
              <a:t>weaknesses, </a:t>
            </a:r>
            <a:endParaRPr lang="en-US" sz="4400" dirty="0" smtClean="0"/>
          </a:p>
          <a:p>
            <a:r>
              <a:rPr lang="en-US" sz="4400" dirty="0" smtClean="0"/>
              <a:t>O. opportunities</a:t>
            </a:r>
            <a:r>
              <a:rPr lang="en-US" sz="4400" dirty="0"/>
              <a:t>, and </a:t>
            </a:r>
            <a:endParaRPr lang="en-US" sz="4400" dirty="0" smtClean="0"/>
          </a:p>
          <a:p>
            <a:r>
              <a:rPr lang="en-US" sz="4400" dirty="0" smtClean="0"/>
              <a:t>T. threats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69842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ANALASIS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S.  Specific</a:t>
            </a:r>
          </a:p>
          <a:p>
            <a:r>
              <a:rPr lang="en-US" sz="4400" dirty="0" smtClean="0"/>
              <a:t>M. </a:t>
            </a:r>
            <a:r>
              <a:rPr lang="en-US" sz="4400" dirty="0"/>
              <a:t>M</a:t>
            </a:r>
            <a:r>
              <a:rPr lang="en-US" sz="4400" dirty="0" smtClean="0"/>
              <a:t>easurable</a:t>
            </a:r>
          </a:p>
          <a:p>
            <a:r>
              <a:rPr lang="en-US" sz="4400" dirty="0" smtClean="0"/>
              <a:t>A.  Attainable </a:t>
            </a:r>
          </a:p>
          <a:p>
            <a:r>
              <a:rPr lang="en-US" sz="4400" dirty="0" smtClean="0"/>
              <a:t> R.  Realistic </a:t>
            </a:r>
          </a:p>
          <a:p>
            <a:r>
              <a:rPr lang="en-US" sz="4400" dirty="0" smtClean="0"/>
              <a:t> T. Time bond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984172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164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Strategic Planning for Nonprofits </vt:lpstr>
      <vt:lpstr>Strategic Plan Development Tool </vt:lpstr>
      <vt:lpstr>The plan's structure</vt:lpstr>
      <vt:lpstr>SWOT ANALSIS</vt:lpstr>
      <vt:lpstr>SMART ANALASIS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Strategic Planning for Nonprofits</dc:title>
  <dc:creator>Grace</dc:creator>
  <cp:lastModifiedBy>Grace</cp:lastModifiedBy>
  <cp:revision>5</cp:revision>
  <dcterms:created xsi:type="dcterms:W3CDTF">2020-04-01T15:09:10Z</dcterms:created>
  <dcterms:modified xsi:type="dcterms:W3CDTF">2020-04-01T19:23:14Z</dcterms:modified>
</cp:coreProperties>
</file>